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6" r:id="rId4"/>
    <p:sldId id="267" r:id="rId5"/>
    <p:sldId id="268" r:id="rId6"/>
    <p:sldId id="259" r:id="rId7"/>
    <p:sldId id="260" r:id="rId8"/>
    <p:sldId id="261" r:id="rId9"/>
    <p:sldId id="262" r:id="rId10"/>
    <p:sldId id="263" r:id="rId11"/>
    <p:sldId id="265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0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A3F0F-3C63-4262-BA1C-94F9E0507255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9DDCD-630E-4E65-AE56-1F10472C7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Truerta.com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9DDCD-630E-4E65-AE56-1F10472C7CB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Forms of Energy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Energy?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425209"/>
          </a:xfrm>
        </p:spPr>
        <p:txBody>
          <a:bodyPr/>
          <a:lstStyle/>
          <a:p>
            <a:r>
              <a:rPr lang="en-US" dirty="0" smtClean="0"/>
              <a:t>Energy is..</a:t>
            </a:r>
          </a:p>
          <a:p>
            <a:pPr lvl="1"/>
            <a:r>
              <a:rPr lang="en-US" dirty="0" smtClean="0"/>
              <a:t>The ability to do work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2757" y="3124200"/>
            <a:ext cx="2350643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Types of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882409"/>
          </a:xfrm>
        </p:spPr>
        <p:txBody>
          <a:bodyPr>
            <a:noAutofit/>
          </a:bodyPr>
          <a:lstStyle/>
          <a:p>
            <a:r>
              <a:rPr lang="en-US" sz="8000" dirty="0" smtClean="0"/>
              <a:t>Potential</a:t>
            </a:r>
          </a:p>
          <a:p>
            <a:r>
              <a:rPr lang="en-US" sz="8000" dirty="0" smtClean="0"/>
              <a:t>Kinetic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425209"/>
          </a:xfrm>
        </p:spPr>
        <p:txBody>
          <a:bodyPr/>
          <a:lstStyle/>
          <a:p>
            <a:r>
              <a:rPr lang="en-US" dirty="0" smtClean="0"/>
              <a:t>Potential Energy:</a:t>
            </a:r>
          </a:p>
          <a:p>
            <a:pPr lvl="1"/>
            <a:r>
              <a:rPr lang="en-US" dirty="0" smtClean="0"/>
              <a:t>Stored Energy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276600"/>
            <a:ext cx="4311316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29201" y="42672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Can you think of any other forms of potential energy?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968009"/>
          </a:xfrm>
        </p:spPr>
        <p:txBody>
          <a:bodyPr/>
          <a:lstStyle/>
          <a:p>
            <a:r>
              <a:rPr lang="en-US" dirty="0" smtClean="0"/>
              <a:t>Energy in </a:t>
            </a:r>
            <a:r>
              <a:rPr lang="en-US" b="1" dirty="0" smtClean="0"/>
              <a:t>“Motion”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514600"/>
            <a:ext cx="264333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6488668"/>
            <a:ext cx="2347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Jumping out of a plane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38600" y="40386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Can you think of any other forms of Kinetic energy?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there different </a:t>
            </a:r>
            <a:r>
              <a:rPr lang="en-US" dirty="0" smtClean="0"/>
              <a:t>forms </a:t>
            </a:r>
            <a:r>
              <a:rPr lang="en-US" dirty="0" smtClean="0"/>
              <a:t>of energy?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6472"/>
            <a:ext cx="1752600" cy="739409"/>
          </a:xfrm>
        </p:spPr>
        <p:txBody>
          <a:bodyPr/>
          <a:lstStyle/>
          <a:p>
            <a:r>
              <a:rPr lang="en-US" dirty="0" smtClean="0"/>
              <a:t>Light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019681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33800" y="1356472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Heat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629400" y="1333881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Sound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6513" y="1943481"/>
            <a:ext cx="1411287" cy="22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095881"/>
            <a:ext cx="1981200" cy="2095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81000" y="4191000"/>
            <a:ext cx="2057400" cy="739409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Electrical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733800" y="4191000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Motion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 b="14706"/>
          <a:stretch>
            <a:fillRect/>
          </a:stretch>
        </p:blipFill>
        <p:spPr bwMode="auto">
          <a:xfrm>
            <a:off x="685800" y="4800600"/>
            <a:ext cx="1676400" cy="1906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5626" y="4768637"/>
            <a:ext cx="1364574" cy="19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553200" y="4213591"/>
            <a:ext cx="2057400" cy="739409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Chemical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46413" y="4814887"/>
            <a:ext cx="1106987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10" grpId="0"/>
      <p:bldP spid="11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see the Light!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815609"/>
          </a:xfrm>
        </p:spPr>
        <p:txBody>
          <a:bodyPr/>
          <a:lstStyle/>
          <a:p>
            <a:r>
              <a:rPr lang="en-US" dirty="0" smtClean="0"/>
              <a:t>Example of Light Energy: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644980"/>
            <a:ext cx="2362200" cy="228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0" y="2187209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Sun</a:t>
            </a:r>
            <a:endParaRPr lang="en-US" sz="24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2568209"/>
            <a:ext cx="5715000" cy="1371600"/>
          </a:xfrm>
          <a:prstGeom prst="rect">
            <a:avLst/>
          </a:prstGeom>
        </p:spPr>
        <p:txBody>
          <a:bodyPr vert="horz" lIns="54864" tIns="91440" rtlCol="0">
            <a:normAutofit fontScale="77500" lnSpcReduction="2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Question?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3200" b="1" noProof="0" dirty="0" smtClean="0"/>
              <a:t>Does the sun also have another form of energy?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kumimoji="0" lang="en-US" sz="32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HEAT!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379451"/>
            <a:ext cx="1905000" cy="24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91200" y="4953000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Fun Fact:</a:t>
            </a:r>
          </a:p>
          <a:p>
            <a:r>
              <a:rPr lang="en-US" sz="2800" dirty="0" smtClean="0"/>
              <a:t>Plants use light energy to grow!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getting Hot in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739409"/>
          </a:xfrm>
        </p:spPr>
        <p:txBody>
          <a:bodyPr/>
          <a:lstStyle/>
          <a:p>
            <a:r>
              <a:rPr lang="en-US" dirty="0" smtClean="0"/>
              <a:t>Example of Heat Energy: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73251"/>
            <a:ext cx="3238500" cy="181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505200" y="2209800"/>
            <a:ext cx="5105400" cy="14252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Burning (Fire)</a:t>
            </a:r>
          </a:p>
          <a:p>
            <a:pPr marL="1353312" lvl="2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600" b="1" dirty="0" smtClean="0"/>
              <a:t>Combustion</a:t>
            </a:r>
            <a:r>
              <a:rPr lang="en-US" sz="2600" dirty="0" smtClean="0"/>
              <a:t> is another word for </a:t>
            </a:r>
            <a:r>
              <a:rPr lang="en-US" sz="2600" b="1" dirty="0" smtClean="0"/>
              <a:t>Burn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343400"/>
            <a:ext cx="190652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6200" y="4267200"/>
            <a:ext cx="350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Question:</a:t>
            </a:r>
          </a:p>
          <a:p>
            <a:r>
              <a:rPr lang="en-US" sz="2800" dirty="0" smtClean="0"/>
              <a:t>What kind of “Work” can heat do for us?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0" y="4191000"/>
            <a:ext cx="9144000" cy="7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14800" y="64124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Cooking</a:t>
            </a:r>
            <a:endParaRPr lang="en-US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4267200"/>
            <a:ext cx="1524000" cy="199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781800" y="64124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Keep us Warm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Sounds like energy to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229600" cy="663209"/>
          </a:xfrm>
        </p:spPr>
        <p:txBody>
          <a:bodyPr/>
          <a:lstStyle/>
          <a:p>
            <a:r>
              <a:rPr lang="en-US" dirty="0" smtClean="0"/>
              <a:t>Example of Sound Energy: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124200"/>
            <a:ext cx="264292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3657600"/>
            <a:ext cx="24479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133600"/>
            <a:ext cx="27241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66800" y="520642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Music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2819400" y="2209799"/>
            <a:ext cx="45719" cy="4640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52800" y="24384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Did you know</a:t>
            </a:r>
            <a:r>
              <a:rPr lang="en-US" sz="2400" u="sng" dirty="0" smtClean="0"/>
              <a:t>:</a:t>
            </a:r>
          </a:p>
          <a:p>
            <a:r>
              <a:rPr lang="en-US" sz="2400" dirty="0" smtClean="0"/>
              <a:t>Sound energy can break things like glass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this is Electric!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229600" cy="739409"/>
          </a:xfrm>
        </p:spPr>
        <p:txBody>
          <a:bodyPr/>
          <a:lstStyle/>
          <a:p>
            <a:r>
              <a:rPr lang="en-US" dirty="0" smtClean="0"/>
              <a:t>Example of Electrical Energy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09800"/>
            <a:ext cx="2819400" cy="35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564898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Lighting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581400" y="2209799"/>
            <a:ext cx="45719" cy="4640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14800" y="23622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We use Electrical energy everyday!</a:t>
            </a:r>
            <a:endParaRPr lang="en-US" sz="24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2819400"/>
            <a:ext cx="1252537" cy="196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 t="35307"/>
          <a:stretch>
            <a:fillRect/>
          </a:stretch>
        </p:blipFill>
        <p:spPr bwMode="auto">
          <a:xfrm>
            <a:off x="5391150" y="2971800"/>
            <a:ext cx="20764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3665" y="2971800"/>
            <a:ext cx="133413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0" y="5029200"/>
            <a:ext cx="15811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38800" y="5029200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Energy move 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5181600" cy="815609"/>
          </a:xfrm>
        </p:spPr>
        <p:txBody>
          <a:bodyPr/>
          <a:lstStyle/>
          <a:p>
            <a:r>
              <a:rPr lang="en-US" dirty="0" smtClean="0"/>
              <a:t>Example of Motion Energy: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0"/>
            <a:ext cx="2438400" cy="324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55626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Windmill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276600" y="2209799"/>
            <a:ext cx="45719" cy="4640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57600" y="275338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Energy of Motion is Everywhere!</a:t>
            </a:r>
            <a:endParaRPr lang="en-US" sz="28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5688" y="3583584"/>
            <a:ext cx="2424112" cy="144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276600"/>
            <a:ext cx="19240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57600" y="51009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Moves us around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34200" y="510093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Build things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267200" cy="4625609"/>
          </a:xfrm>
        </p:spPr>
        <p:txBody>
          <a:bodyPr/>
          <a:lstStyle/>
          <a:p>
            <a:r>
              <a:rPr lang="en-US" dirty="0" smtClean="0"/>
              <a:t>Energy in Fossil Fuels:</a:t>
            </a:r>
          </a:p>
          <a:p>
            <a:pPr lvl="1"/>
            <a:r>
              <a:rPr lang="en-US" dirty="0" smtClean="0"/>
              <a:t>Gasoline</a:t>
            </a:r>
          </a:p>
          <a:p>
            <a:pPr lvl="1"/>
            <a:r>
              <a:rPr lang="en-US" dirty="0" smtClean="0"/>
              <a:t>Natural Gas</a:t>
            </a:r>
          </a:p>
          <a:p>
            <a:pPr lvl="1"/>
            <a:r>
              <a:rPr lang="en-US" dirty="0" smtClean="0"/>
              <a:t>Oil</a:t>
            </a:r>
          </a:p>
          <a:p>
            <a:r>
              <a:rPr lang="en-US" dirty="0" smtClean="0"/>
              <a:t>Energy in our bodies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752600"/>
            <a:ext cx="3048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294920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Most Chemical Energy is converted into other forms of energy:</a:t>
            </a:r>
          </a:p>
          <a:p>
            <a:pPr lvl="1"/>
            <a:r>
              <a:rPr lang="en-US" dirty="0" smtClean="0"/>
              <a:t>Gasoline </a:t>
            </a:r>
            <a:r>
              <a:rPr lang="en-US" dirty="0" smtClean="0">
                <a:sym typeface="Wingdings" pitchFamily="2" charset="2"/>
              </a:rPr>
              <a:t> Heat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Food  Motion</a:t>
            </a:r>
          </a:p>
          <a:p>
            <a:r>
              <a:rPr lang="en-US" dirty="0" smtClean="0">
                <a:sym typeface="Wingdings" pitchFamily="2" charset="2"/>
              </a:rPr>
              <a:t>Other forms of energy change as well</a:t>
            </a:r>
          </a:p>
          <a:p>
            <a:pPr lvl="1"/>
            <a:r>
              <a:rPr lang="en-US" dirty="0" smtClean="0"/>
              <a:t>Light </a:t>
            </a:r>
            <a:r>
              <a:rPr lang="en-US" dirty="0" smtClean="0">
                <a:sym typeface="Wingdings" pitchFamily="2" charset="2"/>
              </a:rPr>
              <a:t> Electricity (Solar)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Gasoline  Motion (Car)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Electricity  Light (light bulb)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5128" t="24845" r="7692" b="10559"/>
          <a:stretch>
            <a:fillRect/>
          </a:stretch>
        </p:blipFill>
        <p:spPr bwMode="auto">
          <a:xfrm>
            <a:off x="1524000" y="4724400"/>
            <a:ext cx="3886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76800"/>
            <a:ext cx="1106987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1143000" y="5562600"/>
            <a:ext cx="304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4495800"/>
            <a:ext cx="158115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2514600"/>
            <a:ext cx="1981200" cy="158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/>
          <p:nvPr/>
        </p:nvSpPr>
        <p:spPr>
          <a:xfrm rot="5400000">
            <a:off x="7783286" y="4071256"/>
            <a:ext cx="304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339</TotalTime>
  <Words>298</Words>
  <Application>Microsoft Office PowerPoint</Application>
  <PresentationFormat>On-screen Show (4:3)</PresentationFormat>
  <Paragraphs>77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Module</vt:lpstr>
      <vt:lpstr>Forms of Energy</vt:lpstr>
      <vt:lpstr>What is Energy?</vt:lpstr>
      <vt:lpstr>Two Types of Energy</vt:lpstr>
      <vt:lpstr>Potential Energy</vt:lpstr>
      <vt:lpstr>Kinetic Energy</vt:lpstr>
      <vt:lpstr>Are there different forms of energy?</vt:lpstr>
      <vt:lpstr>I see the Light!</vt:lpstr>
      <vt:lpstr>Is it getting Hot in here?</vt:lpstr>
      <vt:lpstr>Sounds like energy to me</vt:lpstr>
      <vt:lpstr>Now this is Electric!</vt:lpstr>
      <vt:lpstr>How can Energy move me?</vt:lpstr>
      <vt:lpstr>Chemical Energy</vt:lpstr>
      <vt:lpstr>Chemical Energy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Forms of Energy</dc:title>
  <dc:creator>Prozacsmile</dc:creator>
  <cp:lastModifiedBy>sjdupont</cp:lastModifiedBy>
  <cp:revision>26</cp:revision>
  <dcterms:created xsi:type="dcterms:W3CDTF">2006-08-16T00:00:00Z</dcterms:created>
  <dcterms:modified xsi:type="dcterms:W3CDTF">2010-03-04T19:50:23Z</dcterms:modified>
</cp:coreProperties>
</file>